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 Wilson" initials="SW" lastIdx="1" clrIdx="0">
    <p:extLst>
      <p:ext uri="{19B8F6BF-5375-455C-9EA6-DF929625EA0E}">
        <p15:presenceInfo xmlns:p15="http://schemas.microsoft.com/office/powerpoint/2012/main" userId="S-1-5-21-4290197935-1762922381-826135356-1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12E1A-AA7D-4526-8BC6-CF49FD3F230A}" v="32" dt="2021-02-28T17:09:15.218"/>
    <p1510:client id="{8E27B029-59C2-4956-BCFF-995484AD6B5C}" v="229" dt="2021-02-27T17:08:54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0FCD-846A-458C-B031-090D50DC8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C78C7-A60E-49C9-AA68-5C95BD872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536D1-E9CA-4AA4-A643-249596C9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AB29-F1D1-4A17-BA98-39DB613D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EB1A4-1B7B-4712-89E2-BF13E856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7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B733-1F15-477F-BB12-F237D5805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91F60-EB43-4570-9F66-042A35B58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102F6-F86E-4EE1-BA36-6102BC0A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8CD73-8A76-44AF-8173-3467149D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76AD8-931F-4960-888E-BC4F931D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3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1CAD8-8566-496C-AA61-54ADFB9CC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CB7AB-EBCA-467B-8E00-61F0D90BA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6F33C-89CE-4DB9-B8BD-8091088B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55CBA-701F-44A6-8FD7-173B2DF5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021D3-7E03-4891-A5F7-90557D7D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84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C3CC-5CF4-4D6E-997C-0BA575B6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57B7-E060-400D-9CAE-392C54CB4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AB803-E251-4CE4-B282-10D0EDB8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59043-578D-45B6-A4E7-7EE751FC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A73DD-DF8B-4EB4-B69D-906C1F62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2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3CE2F-2077-4234-918E-007DE4AE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52369-6AEA-4D50-B2D0-CFD00ECD9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2CF2-B8E8-442C-8EBB-17D4BF83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5EED-505C-4485-8490-53509C2C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D521A-E1FB-4ADB-BC1F-7BE74935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9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A7FCC-A884-4EBD-ADE4-61D5361F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B789-C115-4351-871E-901DBDA31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D8A48-E749-47EB-BCC9-5CF224EBC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66B14-2ABA-4187-BC71-84FDC0A5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9818A-823F-4C25-A680-A7F7B312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84FEF-70CF-4FE3-B82E-C5989965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5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8B7B-FEF6-4790-B0B1-F47681EA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4DA3B-F1A4-4C2E-8858-EE3DFC3BA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95BD2-A693-4FCA-8B0E-1C965618E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EF1F4-8C69-48DB-B894-B012EB37B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2D6D2-8A9E-4D64-98EA-FCEBF29F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6CE588-C46E-4BA6-8AF2-2023B97D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92754-84D1-438E-90C6-D0AFDA83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E7BB9-0953-4290-AB32-5948F0A4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0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0033-4C73-4D5B-A263-747D0F02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513C6-EA5E-4DBE-80A9-46D41247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8BBB1-971F-408F-890D-CA3B55A8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33479-C890-4F0D-8F25-37C41B62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A540E-AFF2-4114-977E-D5376DBA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07FB5-888A-48CE-B53D-5942F086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6478D-8572-4671-8235-482768EA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1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FAF7-DCA8-411A-8C04-F85DF9D3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A0FE-A7AF-44C4-BCAF-8CC113C19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7DBFA-DEED-4CAE-B8BA-A6C06F588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E46E2-9BB1-47E9-A50F-4610E170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3B297-9C98-4CA9-8B19-0FE6E237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613AC-90A3-46EB-A7AC-D676429A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5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7D2A-840E-4165-8FC4-9D94837D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05021-D7B0-42D4-AFE4-84FA888F8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3F85C-9365-4920-86ED-A6681A09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3DDC1-E7A1-4603-9463-7BC8B057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624E5-9023-49C4-83FC-8FB879BC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EF82A-D637-4015-B2EB-6EAB68BF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3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D7177-05F7-4637-9F60-12942A8A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2A56-419C-4C5D-9AEB-5DCBFC719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9531C-E1C2-4202-B18B-BFE17BBE4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9224-69E9-408A-AD5B-F7E8309E352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764F2-FEEA-4DF1-A5BB-9668D682C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AD444-2D8E-435A-A50A-500463BE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D718-FC6A-4821-9B39-0B2198972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14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for-coronavirus.service.gov.uk/register-k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3553AEF-7909-4604-BDDB-9AC3F9133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70" y="966003"/>
            <a:ext cx="2032932" cy="2463202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GB" sz="2800" dirty="0"/>
              <a:t>Step 1</a:t>
            </a:r>
          </a:p>
          <a:p>
            <a:r>
              <a:rPr lang="en-GB" dirty="0"/>
              <a:t>Register a coronavirus test (lateral flow test)</a:t>
            </a:r>
          </a:p>
          <a:p>
            <a:r>
              <a:rPr lang="en-GB" sz="1200" b="1" dirty="0"/>
              <a:t>To complete this form, you’ll need: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The barcode for the test you’re registering (it starts with the letter ‘L</a:t>
            </a:r>
            <a:r>
              <a:rPr lang="en-GB" sz="1000" b="1" dirty="0" smtClean="0"/>
              <a:t>’).</a:t>
            </a:r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/>
              <a:t>A mobile number (for you or the person you’re </a:t>
            </a:r>
            <a:r>
              <a:rPr lang="en-GB" sz="1000" b="1" dirty="0" smtClean="0"/>
              <a:t>registering.</a:t>
            </a:r>
            <a:endParaRPr lang="en-GB" sz="1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26DB9-43EA-48CA-AF5D-E68E9861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365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B803CE-6B3E-44A6-99AE-581CD39D7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24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4B6C1-EB0B-4CBC-B1AE-946AC1AC5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83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34177C-68B2-46BD-A0D9-4F4721D51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750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6ECDB0-47B3-4530-B54D-AEF1A1F21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673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97763D-6B5E-4EB9-9810-98AE8C21D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032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E68A32-1953-49DF-8D3C-A50EDD810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391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8661D8-FEE9-483E-800A-FFBB71F8B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750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D742DE-8B55-476E-86DA-2FC6770AE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70" y="3758966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1EAF8917-ED90-46D8-B1C5-15CE13304A25}"/>
              </a:ext>
            </a:extLst>
          </p:cNvPr>
          <p:cNvSpPr txBox="1">
            <a:spLocks/>
          </p:cNvSpPr>
          <p:nvPr/>
        </p:nvSpPr>
        <p:spPr>
          <a:xfrm>
            <a:off x="2757821" y="968670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2</a:t>
            </a:r>
          </a:p>
          <a:p>
            <a:r>
              <a:rPr lang="en-GB" dirty="0"/>
              <a:t>Who are you registering a test for?</a:t>
            </a:r>
          </a:p>
          <a:p>
            <a:r>
              <a:rPr lang="en-GB" dirty="0"/>
              <a:t>Complete accordingly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3F890D-CB82-4B8D-8353-A11A90AFA949}"/>
              </a:ext>
            </a:extLst>
          </p:cNvPr>
          <p:cNvSpPr txBox="1">
            <a:spLocks/>
          </p:cNvSpPr>
          <p:nvPr/>
        </p:nvSpPr>
        <p:spPr>
          <a:xfrm>
            <a:off x="5100872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</a:t>
            </a:r>
            <a:r>
              <a:rPr lang="en-GB" dirty="0" smtClean="0"/>
              <a:t>3</a:t>
            </a:r>
          </a:p>
          <a:p>
            <a:r>
              <a:rPr lang="en-GB" dirty="0" smtClean="0"/>
              <a:t>Please register without creating an account</a:t>
            </a:r>
            <a:endParaRPr lang="en-GB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2896C64-CB51-4E82-B40E-E5EF3B6BC03B}"/>
              </a:ext>
            </a:extLst>
          </p:cNvPr>
          <p:cNvSpPr txBox="1">
            <a:spLocks/>
          </p:cNvSpPr>
          <p:nvPr/>
        </p:nvSpPr>
        <p:spPr>
          <a:xfrm>
            <a:off x="7454811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4</a:t>
            </a:r>
          </a:p>
          <a:p>
            <a:r>
              <a:rPr lang="en-GB" sz="2000" dirty="0"/>
              <a:t>Enter the unique test kit barcode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4011B0-E480-4513-A878-8BEDC368C314}"/>
              </a:ext>
            </a:extLst>
          </p:cNvPr>
          <p:cNvSpPr txBox="1"/>
          <p:nvPr/>
        </p:nvSpPr>
        <p:spPr>
          <a:xfrm>
            <a:off x="7583648" y="2088342"/>
            <a:ext cx="17700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Scan my barcode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652112-3796-4090-AEB3-6802BEB16478}"/>
              </a:ext>
            </a:extLst>
          </p:cNvPr>
          <p:cNvSpPr txBox="1"/>
          <p:nvPr/>
        </p:nvSpPr>
        <p:spPr>
          <a:xfrm>
            <a:off x="7583648" y="2519476"/>
            <a:ext cx="177007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Test kit barcode reference or URN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DC9D26-B39A-436F-9977-7D0BEA08F62A}"/>
              </a:ext>
            </a:extLst>
          </p:cNvPr>
          <p:cNvSpPr txBox="1"/>
          <p:nvPr/>
        </p:nvSpPr>
        <p:spPr>
          <a:xfrm>
            <a:off x="7587438" y="2974238"/>
            <a:ext cx="177007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Confirm test kit barcode reference or URN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9E7C97B-1D0A-497B-A152-0525CBBDB2EE}"/>
              </a:ext>
            </a:extLst>
          </p:cNvPr>
          <p:cNvSpPr txBox="1">
            <a:spLocks/>
          </p:cNvSpPr>
          <p:nvPr/>
        </p:nvSpPr>
        <p:spPr>
          <a:xfrm>
            <a:off x="9793590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5</a:t>
            </a:r>
          </a:p>
          <a:p>
            <a:r>
              <a:rPr lang="en-GB" sz="2000" dirty="0"/>
              <a:t>What’s the test site’s ID or name?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C6DA22-EB4D-4B0F-A4B6-229AB45554E4}"/>
              </a:ext>
            </a:extLst>
          </p:cNvPr>
          <p:cNvSpPr txBox="1"/>
          <p:nvPr/>
        </p:nvSpPr>
        <p:spPr>
          <a:xfrm>
            <a:off x="9941831" y="2197399"/>
            <a:ext cx="17700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TPAL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DAC9561-8D3F-4FC8-AB93-A79B4D3FBA84}"/>
              </a:ext>
            </a:extLst>
          </p:cNvPr>
          <p:cNvSpPr txBox="1">
            <a:spLocks/>
          </p:cNvSpPr>
          <p:nvPr/>
        </p:nvSpPr>
        <p:spPr>
          <a:xfrm>
            <a:off x="414770" y="3758761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Step 6</a:t>
            </a:r>
          </a:p>
          <a:p>
            <a:r>
              <a:rPr lang="en-GB" sz="1600" b="1" dirty="0"/>
              <a:t>Confirm your test site</a:t>
            </a:r>
          </a:p>
          <a:p>
            <a:r>
              <a:rPr lang="en-GB" sz="1400" b="1" dirty="0"/>
              <a:t>Test Site ID – TPAL</a:t>
            </a:r>
          </a:p>
          <a:p>
            <a:r>
              <a:rPr lang="en-GB" sz="1400" b="1" dirty="0"/>
              <a:t>The Priory Academy LSST</a:t>
            </a:r>
          </a:p>
          <a:p>
            <a:pPr algn="l"/>
            <a:r>
              <a:rPr lang="en-GB" sz="1000" b="1" dirty="0"/>
              <a:t>Cross </a:t>
            </a:r>
            <a:r>
              <a:rPr lang="en-GB" sz="1000" b="1" dirty="0" err="1"/>
              <a:t>O’Cliff</a:t>
            </a:r>
            <a:r>
              <a:rPr lang="en-GB" sz="1000" b="1" dirty="0"/>
              <a:t> Hill</a:t>
            </a:r>
          </a:p>
          <a:p>
            <a:pPr algn="l"/>
            <a:r>
              <a:rPr lang="en-GB" sz="1000" b="1" dirty="0"/>
              <a:t>Lincoln</a:t>
            </a:r>
          </a:p>
          <a:p>
            <a:pPr algn="l"/>
            <a:r>
              <a:rPr lang="en-GB" sz="1000" b="1" dirty="0"/>
              <a:t>LN5 8PW</a:t>
            </a:r>
          </a:p>
          <a:p>
            <a:pPr algn="l"/>
            <a:r>
              <a:rPr lang="en-GB" sz="1200" b="1" dirty="0"/>
              <a:t>Tick – I went to this test site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B3451860-671E-425A-9B6A-1004B09BE5D1}"/>
              </a:ext>
            </a:extLst>
          </p:cNvPr>
          <p:cNvSpPr txBox="1">
            <a:spLocks/>
          </p:cNvSpPr>
          <p:nvPr/>
        </p:nvSpPr>
        <p:spPr>
          <a:xfrm>
            <a:off x="2765401" y="3756095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7</a:t>
            </a:r>
          </a:p>
          <a:p>
            <a:r>
              <a:rPr lang="en-GB" sz="1000" b="1" dirty="0"/>
              <a:t>Are you doing 7-day repeat testing?</a:t>
            </a:r>
          </a:p>
          <a:p>
            <a:r>
              <a:rPr lang="en-GB" sz="1200" dirty="0"/>
              <a:t>If you’re </a:t>
            </a:r>
            <a:r>
              <a:rPr lang="en-GB" sz="1200" dirty="0" smtClean="0"/>
              <a:t>in contact </a:t>
            </a:r>
            <a:r>
              <a:rPr lang="en-GB" sz="1200" dirty="0"/>
              <a:t>of someone who tested positive for </a:t>
            </a:r>
            <a:r>
              <a:rPr lang="en-GB" sz="1200" dirty="0" err="1" smtClean="0"/>
              <a:t>Covid</a:t>
            </a:r>
            <a:r>
              <a:rPr lang="en-GB" sz="1200" dirty="0" smtClean="0"/>
              <a:t> 19, </a:t>
            </a:r>
            <a:r>
              <a:rPr lang="en-GB" sz="1200" dirty="0"/>
              <a:t>your organisation may have invited you to take a test every day for 7 days instead of self-isolating.  If so, you can select ‘YES’</a:t>
            </a:r>
          </a:p>
          <a:p>
            <a:r>
              <a:rPr lang="en-GB" sz="1200" dirty="0"/>
              <a:t>If ‘yes’ please inform the registration assistant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B20BB44-F324-4FB0-A10E-539D1D064EE2}"/>
              </a:ext>
            </a:extLst>
          </p:cNvPr>
          <p:cNvSpPr txBox="1">
            <a:spLocks/>
          </p:cNvSpPr>
          <p:nvPr/>
        </p:nvSpPr>
        <p:spPr>
          <a:xfrm>
            <a:off x="5108452" y="3756095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8</a:t>
            </a:r>
          </a:p>
          <a:p>
            <a:r>
              <a:rPr lang="en-GB" sz="2000" dirty="0"/>
              <a:t>When will you take the coronavirus test?</a:t>
            </a:r>
          </a:p>
          <a:p>
            <a:r>
              <a:rPr lang="en-GB" sz="1800" b="1" dirty="0"/>
              <a:t>Tick – TODAY</a:t>
            </a:r>
          </a:p>
          <a:p>
            <a:r>
              <a:rPr lang="en-GB" sz="1800" b="1" dirty="0"/>
              <a:t>Select Time</a:t>
            </a:r>
          </a:p>
          <a:p>
            <a:endParaRPr lang="en-GB" sz="2000" dirty="0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05C9CF0-EE4B-4B3F-B862-BC28361562E9}"/>
              </a:ext>
            </a:extLst>
          </p:cNvPr>
          <p:cNvSpPr txBox="1">
            <a:spLocks/>
          </p:cNvSpPr>
          <p:nvPr/>
        </p:nvSpPr>
        <p:spPr>
          <a:xfrm>
            <a:off x="7462391" y="3765012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9,10 &amp; 11</a:t>
            </a:r>
          </a:p>
          <a:p>
            <a:r>
              <a:rPr lang="en-GB" dirty="0"/>
              <a:t>Complete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Name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Date of birth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Gender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5D0EC9-643D-4328-9321-8360F88F76B4}"/>
              </a:ext>
            </a:extLst>
          </p:cNvPr>
          <p:cNvSpPr txBox="1">
            <a:spLocks/>
          </p:cNvSpPr>
          <p:nvPr/>
        </p:nvSpPr>
        <p:spPr>
          <a:xfrm>
            <a:off x="9793590" y="3756095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12 &amp; 13</a:t>
            </a:r>
          </a:p>
          <a:p>
            <a:r>
              <a:rPr lang="en-GB" dirty="0"/>
              <a:t>Complete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900" dirty="0"/>
              <a:t>What is your ethnic group?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900" dirty="0" smtClean="0"/>
              <a:t>Answer accordingly</a:t>
            </a:r>
            <a:endParaRPr lang="en-GB" sz="19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5A6BD0-8509-416E-B6BE-BCE92EDD765C}"/>
              </a:ext>
            </a:extLst>
          </p:cNvPr>
          <p:cNvSpPr txBox="1"/>
          <p:nvPr/>
        </p:nvSpPr>
        <p:spPr>
          <a:xfrm>
            <a:off x="2996662" y="161816"/>
            <a:ext cx="624135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/>
              <a:t>Covid-19 Test Registration Guide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930287-7C94-4C4D-9940-65E10790800E}"/>
              </a:ext>
            </a:extLst>
          </p:cNvPr>
          <p:cNvSpPr txBox="1"/>
          <p:nvPr/>
        </p:nvSpPr>
        <p:spPr>
          <a:xfrm>
            <a:off x="414865" y="420508"/>
            <a:ext cx="11425449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  <a:cs typeface="Calibri"/>
              </a:rPr>
              <a:t>Please scan the QR code </a:t>
            </a:r>
            <a:r>
              <a:rPr lang="en-GB" sz="1600" b="1" u="sng" dirty="0" smtClean="0">
                <a:solidFill>
                  <a:srgbClr val="FF0000"/>
                </a:solidFill>
                <a:cs typeface="Calibri"/>
              </a:rPr>
              <a:t>on </a:t>
            </a:r>
            <a:r>
              <a:rPr lang="en-GB" sz="1600" b="1" u="sng" dirty="0">
                <a:solidFill>
                  <a:srgbClr val="FF0000"/>
                </a:solidFill>
                <a:cs typeface="Calibri"/>
              </a:rPr>
              <a:t>your registration card with your phone </a:t>
            </a:r>
            <a:r>
              <a:rPr lang="en-GB" sz="1600" b="1" u="sng" dirty="0" smtClean="0">
                <a:solidFill>
                  <a:srgbClr val="FF0000"/>
                </a:solidFill>
                <a:cs typeface="Calibri"/>
              </a:rPr>
              <a:t>camera and open the link to </a:t>
            </a:r>
            <a:r>
              <a:rPr lang="en-GB" sz="1600" b="1" u="sng" dirty="0">
                <a:solidFill>
                  <a:srgbClr val="FF0000"/>
                </a:solidFill>
                <a:cs typeface="Calibri"/>
              </a:rPr>
              <a:t>start the registration </a:t>
            </a:r>
            <a:r>
              <a:rPr lang="en-GB" sz="1600" b="1" u="sng" dirty="0" smtClean="0">
                <a:solidFill>
                  <a:srgbClr val="FF0000"/>
                </a:solidFill>
                <a:cs typeface="Calibri"/>
              </a:rPr>
              <a:t>process.</a:t>
            </a:r>
            <a:endParaRPr lang="en-GB" sz="1600" b="1" u="sng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73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3553AEF-7909-4604-BDDB-9AC3F9133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70" y="966003"/>
            <a:ext cx="2032932" cy="24632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Step 14</a:t>
            </a:r>
          </a:p>
          <a:p>
            <a:r>
              <a:rPr lang="en-GB" sz="1300" b="1" dirty="0"/>
              <a:t>Do you travel to nursery, work or a place of education</a:t>
            </a:r>
            <a:r>
              <a:rPr lang="en-GB" sz="1300" b="1" dirty="0" smtClean="0"/>
              <a:t>?</a:t>
            </a:r>
          </a:p>
          <a:p>
            <a:endParaRPr lang="en-GB" sz="1300" b="1" u="sng" dirty="0"/>
          </a:p>
          <a:p>
            <a:r>
              <a:rPr lang="en-GB" sz="1300" b="1" dirty="0" smtClean="0"/>
              <a:t>Tick – Yes, I </a:t>
            </a:r>
            <a:r>
              <a:rPr lang="en-GB" sz="1300" b="1" dirty="0"/>
              <a:t>go to nursery, school, college or university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26DB9-43EA-48CA-AF5D-E68E9861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365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B803CE-6B3E-44A6-99AE-581CD39D7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24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4B6C1-EB0B-4CBC-B1AE-946AC1AC5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083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34177C-68B2-46BD-A0D9-4F4721D51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750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6ECDB0-47B3-4530-B54D-AEF1A1F21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673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97763D-6B5E-4EB9-9810-98AE8C21D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032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E68A32-1953-49DF-8D3C-A50EDD810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391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8661D8-FEE9-483E-800A-FFBB71F8B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8750" y="3758967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D742DE-8B55-476E-86DA-2FC6770AE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70" y="3758966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1EAF8917-ED90-46D8-B1C5-15CE13304A25}"/>
              </a:ext>
            </a:extLst>
          </p:cNvPr>
          <p:cNvSpPr txBox="1">
            <a:spLocks/>
          </p:cNvSpPr>
          <p:nvPr/>
        </p:nvSpPr>
        <p:spPr>
          <a:xfrm>
            <a:off x="2757821" y="968670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15</a:t>
            </a:r>
          </a:p>
          <a:p>
            <a:r>
              <a:rPr lang="en-GB" dirty="0"/>
              <a:t>Choose your place of education?</a:t>
            </a:r>
          </a:p>
          <a:p>
            <a:r>
              <a:rPr lang="en-GB" sz="1400" b="1" dirty="0"/>
              <a:t>Click – secondary school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83F890D-CB82-4B8D-8353-A11A90AFA949}"/>
              </a:ext>
            </a:extLst>
          </p:cNvPr>
          <p:cNvSpPr txBox="1">
            <a:spLocks/>
          </p:cNvSpPr>
          <p:nvPr/>
        </p:nvSpPr>
        <p:spPr>
          <a:xfrm>
            <a:off x="5100872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16</a:t>
            </a:r>
          </a:p>
          <a:p>
            <a:r>
              <a:rPr lang="en-GB" sz="2000" dirty="0"/>
              <a:t>Name </a:t>
            </a:r>
            <a:r>
              <a:rPr lang="en-GB" sz="2000" dirty="0" smtClean="0"/>
              <a:t>of </a:t>
            </a:r>
            <a:r>
              <a:rPr lang="en-GB" sz="2000" dirty="0"/>
              <a:t>secondary school?</a:t>
            </a:r>
          </a:p>
          <a:p>
            <a:r>
              <a:rPr lang="en-GB" sz="2000" dirty="0"/>
              <a:t>The Priory Academy LSST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2896C64-CB51-4E82-B40E-E5EF3B6BC03B}"/>
              </a:ext>
            </a:extLst>
          </p:cNvPr>
          <p:cNvSpPr txBox="1">
            <a:spLocks/>
          </p:cNvSpPr>
          <p:nvPr/>
        </p:nvSpPr>
        <p:spPr>
          <a:xfrm>
            <a:off x="7454811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17</a:t>
            </a:r>
          </a:p>
          <a:p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9E7C97B-1D0A-497B-A152-0525CBBDB2EE}"/>
              </a:ext>
            </a:extLst>
          </p:cNvPr>
          <p:cNvSpPr txBox="1">
            <a:spLocks/>
          </p:cNvSpPr>
          <p:nvPr/>
        </p:nvSpPr>
        <p:spPr>
          <a:xfrm>
            <a:off x="9793590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18</a:t>
            </a:r>
          </a:p>
          <a:p>
            <a:endParaRPr lang="en-GB" dirty="0"/>
          </a:p>
          <a:p>
            <a:endParaRPr lang="en-GB" sz="2000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DAC9561-8D3F-4FC8-AB93-A79B4D3FBA84}"/>
              </a:ext>
            </a:extLst>
          </p:cNvPr>
          <p:cNvSpPr txBox="1">
            <a:spLocks/>
          </p:cNvSpPr>
          <p:nvPr/>
        </p:nvSpPr>
        <p:spPr>
          <a:xfrm>
            <a:off x="414770" y="3758761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Step 19</a:t>
            </a:r>
          </a:p>
          <a:p>
            <a:r>
              <a:rPr lang="en-GB" sz="1600" b="1" dirty="0"/>
              <a:t>Have you had a coronavirus vaccine?</a:t>
            </a:r>
          </a:p>
          <a:p>
            <a:r>
              <a:rPr lang="en-GB" sz="1600" b="1" dirty="0"/>
              <a:t>Tick – No </a:t>
            </a:r>
          </a:p>
          <a:p>
            <a:r>
              <a:rPr lang="en-GB" sz="1600" b="1" dirty="0" smtClean="0"/>
              <a:t>Unless, of course, </a:t>
            </a:r>
            <a:r>
              <a:rPr lang="en-GB" sz="1600" b="1" dirty="0"/>
              <a:t>you </a:t>
            </a:r>
            <a:r>
              <a:rPr lang="en-GB" sz="1600" b="1" dirty="0" smtClean="0"/>
              <a:t>have had the vaccine.</a:t>
            </a:r>
            <a:endParaRPr lang="en-GB" sz="1200" b="1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B3451860-671E-425A-9B6A-1004B09BE5D1}"/>
              </a:ext>
            </a:extLst>
          </p:cNvPr>
          <p:cNvSpPr txBox="1">
            <a:spLocks/>
          </p:cNvSpPr>
          <p:nvPr/>
        </p:nvSpPr>
        <p:spPr>
          <a:xfrm>
            <a:off x="2765401" y="3756095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20</a:t>
            </a:r>
          </a:p>
          <a:p>
            <a:r>
              <a:rPr lang="en-GB" sz="1800" b="1" dirty="0"/>
              <a:t>What country do you live in?</a:t>
            </a:r>
          </a:p>
          <a:p>
            <a:r>
              <a:rPr lang="en-GB" sz="1800" dirty="0"/>
              <a:t>Answer accordingly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B20BB44-F324-4FB0-A10E-539D1D064EE2}"/>
              </a:ext>
            </a:extLst>
          </p:cNvPr>
          <p:cNvSpPr txBox="1">
            <a:spLocks/>
          </p:cNvSpPr>
          <p:nvPr/>
        </p:nvSpPr>
        <p:spPr>
          <a:xfrm>
            <a:off x="5108452" y="3756095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21</a:t>
            </a:r>
          </a:p>
          <a:p>
            <a:r>
              <a:rPr lang="en-GB" sz="2000" b="1" dirty="0"/>
              <a:t>What is the first line of your address &amp; home postcode?</a:t>
            </a:r>
          </a:p>
          <a:p>
            <a:r>
              <a:rPr lang="en-GB" sz="2000" dirty="0"/>
              <a:t>Complete accordingly</a:t>
            </a:r>
            <a:endParaRPr lang="en-GB" sz="1800" dirty="0"/>
          </a:p>
          <a:p>
            <a:endParaRPr lang="en-GB" sz="2000" dirty="0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05C9CF0-EE4B-4B3F-B862-BC28361562E9}"/>
              </a:ext>
            </a:extLst>
          </p:cNvPr>
          <p:cNvSpPr txBox="1">
            <a:spLocks/>
          </p:cNvSpPr>
          <p:nvPr/>
        </p:nvSpPr>
        <p:spPr>
          <a:xfrm>
            <a:off x="7462391" y="3765012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22</a:t>
            </a:r>
          </a:p>
          <a:p>
            <a:r>
              <a:rPr lang="en-GB" b="1" dirty="0"/>
              <a:t>Do you have an email address?</a:t>
            </a:r>
          </a:p>
          <a:p>
            <a:r>
              <a:rPr lang="en-GB" sz="1800" dirty="0"/>
              <a:t>Complete accordingly</a:t>
            </a:r>
          </a:p>
          <a:p>
            <a:endParaRPr lang="en-GB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5D0EC9-643D-4328-9321-8360F88F76B4}"/>
              </a:ext>
            </a:extLst>
          </p:cNvPr>
          <p:cNvSpPr txBox="1">
            <a:spLocks/>
          </p:cNvSpPr>
          <p:nvPr/>
        </p:nvSpPr>
        <p:spPr>
          <a:xfrm>
            <a:off x="9793590" y="3756095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23</a:t>
            </a:r>
          </a:p>
          <a:p>
            <a:r>
              <a:rPr lang="en-GB" sz="2000" b="1" dirty="0"/>
              <a:t>What is your mobile number?</a:t>
            </a:r>
          </a:p>
          <a:p>
            <a:r>
              <a:rPr lang="en-GB" sz="2000" dirty="0"/>
              <a:t>Complete </a:t>
            </a:r>
          </a:p>
          <a:p>
            <a:r>
              <a:rPr lang="en-GB" sz="2000" dirty="0"/>
              <a:t>&amp; </a:t>
            </a:r>
          </a:p>
          <a:p>
            <a:r>
              <a:rPr lang="en-GB" sz="2000" dirty="0"/>
              <a:t>confirm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6BADD7-801E-4E78-87B6-604895D0A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152" y="1376592"/>
            <a:ext cx="1753573" cy="20020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AA1937-D146-4E5B-BBC9-35F5D1261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9140" y="1461729"/>
            <a:ext cx="1878090" cy="186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4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3553AEF-7909-4604-BDDB-9AC3F9133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70" y="966003"/>
            <a:ext cx="2032932" cy="24632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Step 24</a:t>
            </a:r>
          </a:p>
          <a:p>
            <a:r>
              <a:rPr lang="en-GB" sz="1800" b="1" dirty="0"/>
              <a:t>Do you have a landline number?</a:t>
            </a:r>
          </a:p>
          <a:p>
            <a:r>
              <a:rPr lang="en-GB" sz="2000" dirty="0"/>
              <a:t>Complete </a:t>
            </a:r>
          </a:p>
          <a:p>
            <a:r>
              <a:rPr lang="en-GB" sz="2000" dirty="0"/>
              <a:t>accordingly</a:t>
            </a:r>
          </a:p>
          <a:p>
            <a:endParaRPr lang="en-GB" sz="13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26DB9-43EA-48CA-AF5D-E68E9861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365" y="966003"/>
            <a:ext cx="2036240" cy="24629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1EAF8917-ED90-46D8-B1C5-15CE13304A25}"/>
              </a:ext>
            </a:extLst>
          </p:cNvPr>
          <p:cNvSpPr txBox="1">
            <a:spLocks/>
          </p:cNvSpPr>
          <p:nvPr/>
        </p:nvSpPr>
        <p:spPr>
          <a:xfrm>
            <a:off x="2757821" y="968670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Step 25</a:t>
            </a:r>
          </a:p>
          <a:p>
            <a:r>
              <a:rPr lang="en-GB" sz="1800" b="1" dirty="0"/>
              <a:t>Do you know your NHS number?</a:t>
            </a:r>
          </a:p>
          <a:p>
            <a:r>
              <a:rPr lang="en-GB" sz="1800" dirty="0"/>
              <a:t>Complete accordingly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6F52E80-6863-4C46-9C29-82FB0DBF08EA}"/>
              </a:ext>
            </a:extLst>
          </p:cNvPr>
          <p:cNvSpPr txBox="1">
            <a:spLocks/>
          </p:cNvSpPr>
          <p:nvPr/>
        </p:nvSpPr>
        <p:spPr>
          <a:xfrm>
            <a:off x="5109416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/>
              <a:t>Summary of answers</a:t>
            </a:r>
          </a:p>
          <a:p>
            <a:r>
              <a:rPr lang="en-GB" b="1" dirty="0">
                <a:solidFill>
                  <a:srgbClr val="FF0000"/>
                </a:solidFill>
              </a:rPr>
              <a:t>Please check carefully that all your answers are correct before confirming.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42D8566-8C81-41D6-A25C-AEF84BFDA841}"/>
              </a:ext>
            </a:extLst>
          </p:cNvPr>
          <p:cNvSpPr txBox="1">
            <a:spLocks/>
          </p:cNvSpPr>
          <p:nvPr/>
        </p:nvSpPr>
        <p:spPr>
          <a:xfrm>
            <a:off x="7449159" y="965798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/>
              <a:t>You </a:t>
            </a:r>
            <a:r>
              <a:rPr lang="en-GB" sz="3200" b="1" dirty="0"/>
              <a:t>are now ready for your test</a:t>
            </a:r>
            <a:endParaRPr lang="en-GB" sz="1600" b="1" u="sng" dirty="0">
              <a:cs typeface="Calibri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C47D3C7-35C7-4A9E-BED4-BE0B18E63A39}"/>
              </a:ext>
            </a:extLst>
          </p:cNvPr>
          <p:cNvSpPr txBox="1">
            <a:spLocks/>
          </p:cNvSpPr>
          <p:nvPr/>
        </p:nvSpPr>
        <p:spPr>
          <a:xfrm>
            <a:off x="9797617" y="965797"/>
            <a:ext cx="2032932" cy="24632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cs typeface="Calibri"/>
              </a:rPr>
              <a:t>Please</a:t>
            </a:r>
            <a:endParaRPr lang="en-GB" sz="2800" dirty="0">
              <a:cs typeface="Calibri"/>
            </a:endParaRPr>
          </a:p>
          <a:p>
            <a:r>
              <a:rPr lang="en-GB" sz="2800" b="1" dirty="0">
                <a:cs typeface="Calibri"/>
              </a:rPr>
              <a:t>p</a:t>
            </a:r>
            <a:r>
              <a:rPr lang="en-GB" sz="2800" b="1" dirty="0" smtClean="0">
                <a:cs typeface="Calibri"/>
              </a:rPr>
              <a:t>roceed</a:t>
            </a:r>
            <a:r>
              <a:rPr lang="en-GB" sz="2800" b="1" dirty="0">
                <a:cs typeface="Calibri"/>
              </a:rPr>
              <a:t> </a:t>
            </a:r>
          </a:p>
          <a:p>
            <a:r>
              <a:rPr lang="en-GB" sz="2800" b="1" dirty="0">
                <a:cs typeface="Calibri"/>
              </a:rPr>
              <a:t>to the </a:t>
            </a:r>
          </a:p>
          <a:p>
            <a:r>
              <a:rPr lang="en-GB" sz="2800" b="1" dirty="0">
                <a:cs typeface="Calibri"/>
              </a:rPr>
              <a:t>Test Centre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106049" y="4580313"/>
            <a:ext cx="507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hlinkClick r:id="rId3"/>
              </a:rPr>
              <a:t>www.test-for-coronavirus.service.gov.uk/register-kit</a:t>
            </a:r>
            <a:r>
              <a:rPr lang="en-GB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4382" y="4148051"/>
            <a:ext cx="755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If the QR reader does not work please use the following registration webpage: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41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C868BB94F94E408A46DDC3C5261993" ma:contentTypeVersion="12" ma:contentTypeDescription="Create a new document." ma:contentTypeScope="" ma:versionID="c6fa4c3a54bc9e53b411c49b8d4412fe">
  <xsd:schema xmlns:xsd="http://www.w3.org/2001/XMLSchema" xmlns:xs="http://www.w3.org/2001/XMLSchema" xmlns:p="http://schemas.microsoft.com/office/2006/metadata/properties" xmlns:ns3="5c5266ad-2b6f-4ac0-9ca4-726dafd0d1e4" xmlns:ns4="98940b50-e38f-4193-851d-a367e67bb7a3" targetNamespace="http://schemas.microsoft.com/office/2006/metadata/properties" ma:root="true" ma:fieldsID="67d66df7b7043c020ac868eae32886e2" ns3:_="" ns4:_="">
    <xsd:import namespace="5c5266ad-2b6f-4ac0-9ca4-726dafd0d1e4"/>
    <xsd:import namespace="98940b50-e38f-4193-851d-a367e67bb7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266ad-2b6f-4ac0-9ca4-726dafd0d1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40b50-e38f-4193-851d-a367e67bb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5D7A6C-A401-4B6E-87A8-43A075163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5266ad-2b6f-4ac0-9ca4-726dafd0d1e4"/>
    <ds:schemaRef ds:uri="98940b50-e38f-4193-851d-a367e67bb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8859B4-3496-48AA-9659-83367AB770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E13C8-BBC7-4B69-A517-11CDF3899900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98940b50-e38f-4193-851d-a367e67bb7a3"/>
    <ds:schemaRef ds:uri="5c5266ad-2b6f-4ac0-9ca4-726dafd0d1e4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451</Words>
  <Application>Microsoft Office PowerPoint</Application>
  <PresentationFormat>Widescreen</PresentationFormat>
  <Paragraphs>91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Wilson</dc:creator>
  <cp:lastModifiedBy>Mrs J Oldham</cp:lastModifiedBy>
  <cp:revision>47</cp:revision>
  <dcterms:created xsi:type="dcterms:W3CDTF">2021-02-25T19:21:36Z</dcterms:created>
  <dcterms:modified xsi:type="dcterms:W3CDTF">2021-03-01T12:40:56Z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0x010100D4C868BB94F94E408A46DDC3C5261993</vt:lpwstr>
  </property>
</Properties>
</file>