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79DF-38D5-4BE4-B048-BCDAC7B7C27E}" type="datetimeFigureOut">
              <a:rPr lang="en-GB" smtClean="0"/>
              <a:t>21/06/2023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70C87-31F7-4907-8428-B7FAFBADE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733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79DF-38D5-4BE4-B048-BCDAC7B7C27E}" type="datetimeFigureOut">
              <a:rPr lang="en-GB" smtClean="0"/>
              <a:t>21/06/2023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70C87-31F7-4907-8428-B7FAFBADE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7742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79DF-38D5-4BE4-B048-BCDAC7B7C27E}" type="datetimeFigureOut">
              <a:rPr lang="en-GB" smtClean="0"/>
              <a:t>21/06/2023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70C87-31F7-4907-8428-B7FAFBADE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666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79DF-38D5-4BE4-B048-BCDAC7B7C27E}" type="datetimeFigureOut">
              <a:rPr lang="en-GB" smtClean="0"/>
              <a:t>21/06/2023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70C87-31F7-4907-8428-B7FAFBADE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090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79DF-38D5-4BE4-B048-BCDAC7B7C27E}" type="datetimeFigureOut">
              <a:rPr lang="en-GB" smtClean="0"/>
              <a:t>21/06/2023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70C87-31F7-4907-8428-B7FAFBADE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726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79DF-38D5-4BE4-B048-BCDAC7B7C27E}" type="datetimeFigureOut">
              <a:rPr lang="en-GB" smtClean="0"/>
              <a:t>21/06/2023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70C87-31F7-4907-8428-B7FAFBADE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782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79DF-38D5-4BE4-B048-BCDAC7B7C27E}" type="datetimeFigureOut">
              <a:rPr lang="en-GB" smtClean="0"/>
              <a:t>21/06/2023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70C87-31F7-4907-8428-B7FAFBADE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939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79DF-38D5-4BE4-B048-BCDAC7B7C27E}" type="datetimeFigureOut">
              <a:rPr lang="en-GB" smtClean="0"/>
              <a:t>21/06/2023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70C87-31F7-4907-8428-B7FAFBADE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7558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79DF-38D5-4BE4-B048-BCDAC7B7C27E}" type="datetimeFigureOut">
              <a:rPr lang="en-GB" smtClean="0"/>
              <a:t>21/06/2023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70C87-31F7-4907-8428-B7FAFBADE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503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79DF-38D5-4BE4-B048-BCDAC7B7C27E}" type="datetimeFigureOut">
              <a:rPr lang="en-GB" smtClean="0"/>
              <a:t>21/06/2023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70C87-31F7-4907-8428-B7FAFBADE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114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79DF-38D5-4BE4-B048-BCDAC7B7C27E}" type="datetimeFigureOut">
              <a:rPr lang="en-GB" smtClean="0"/>
              <a:t>21/06/2023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70C87-31F7-4907-8428-B7FAFBADE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6716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779DF-38D5-4BE4-B048-BCDAC7B7C27E}" type="datetimeFigureOut">
              <a:rPr lang="en-GB" smtClean="0"/>
              <a:t>21/06/2023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70C87-31F7-4907-8428-B7FAFBADE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110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Y12 Induction Day </a:t>
            </a:r>
            <a:r>
              <a:rPr lang="en-US" dirty="0" smtClean="0"/>
              <a:t>2023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AQA Product Design</a:t>
            </a:r>
            <a:endParaRPr lang="en-GB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6B9D8A-37CC-4737-92FD-08E7899603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65913" y="4727713"/>
            <a:ext cx="1060174" cy="106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3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7424961"/>
              </p:ext>
            </p:extLst>
          </p:nvPr>
        </p:nvGraphicFramePr>
        <p:xfrm>
          <a:off x="548641" y="1690688"/>
          <a:ext cx="11127544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0517">
                  <a:extLst>
                    <a:ext uri="{9D8B030D-6E8A-4147-A177-3AD203B41FA5}">
                      <a16:colId xmlns:a16="http://schemas.microsoft.com/office/drawing/2014/main" val="1753008455"/>
                    </a:ext>
                  </a:extLst>
                </a:gridCol>
                <a:gridCol w="5759414">
                  <a:extLst>
                    <a:ext uri="{9D8B030D-6E8A-4147-A177-3AD203B41FA5}">
                      <a16:colId xmlns:a16="http://schemas.microsoft.com/office/drawing/2014/main" val="1621624130"/>
                    </a:ext>
                  </a:extLst>
                </a:gridCol>
                <a:gridCol w="1336431">
                  <a:extLst>
                    <a:ext uri="{9D8B030D-6E8A-4147-A177-3AD203B41FA5}">
                      <a16:colId xmlns:a16="http://schemas.microsoft.com/office/drawing/2014/main" val="2409394183"/>
                    </a:ext>
                  </a:extLst>
                </a:gridCol>
                <a:gridCol w="661182">
                  <a:extLst>
                    <a:ext uri="{9D8B030D-6E8A-4147-A177-3AD203B41FA5}">
                      <a16:colId xmlns:a16="http://schemas.microsoft.com/office/drawing/2014/main" val="19767561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Exam Paper 1</a:t>
                      </a:r>
                    </a:p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Technical Principles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2 ½ hours</a:t>
                      </a:r>
                    </a:p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Short &amp; extended response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120 marks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30%</a:t>
                      </a:r>
                    </a:p>
                    <a:p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  <a:p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1775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Exam Paper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</a:rPr>
                        <a:t> 2</a:t>
                      </a:r>
                    </a:p>
                    <a:p>
                      <a:r>
                        <a:rPr lang="en-US" sz="2000" b="0" baseline="0" dirty="0">
                          <a:solidFill>
                            <a:schemeClr val="tx1"/>
                          </a:solidFill>
                        </a:rPr>
                        <a:t>Designing &amp; Making Principles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1 ½ hours</a:t>
                      </a:r>
                    </a:p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Product analysis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</a:rPr>
                        <a:t> (short answer – 30mks)</a:t>
                      </a:r>
                    </a:p>
                    <a:p>
                      <a:r>
                        <a:rPr lang="en-US" sz="2000" b="0" baseline="0" dirty="0">
                          <a:solidFill>
                            <a:schemeClr val="tx1"/>
                          </a:solidFill>
                        </a:rPr>
                        <a:t>Commercial manufacture (short/extended 50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</a:rPr>
                        <a:t>mks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endParaRPr lang="en-US" sz="2000" b="0" baseline="0" dirty="0">
                        <a:solidFill>
                          <a:schemeClr val="tx1"/>
                        </a:solidFill>
                      </a:endParaRPr>
                    </a:p>
                    <a:p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80 marks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20%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9067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NEA (Non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</a:rPr>
                        <a:t> Exam Assessment)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Design portfolio &amp; photographic evidence of final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</a:rPr>
                        <a:t> prototype.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100 marks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50%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9751972"/>
                  </a:ext>
                </a:extLst>
              </a:tr>
            </a:tbl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8AE91B8-4484-4125-B87B-C6C8529E5E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39130" y="365125"/>
            <a:ext cx="874644" cy="87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2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Structure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b="1" dirty="0"/>
              <a:t>The Basics…</a:t>
            </a:r>
            <a:r>
              <a:rPr lang="en-GB" dirty="0"/>
              <a:t>	</a:t>
            </a:r>
          </a:p>
          <a:p>
            <a:r>
              <a:rPr lang="en-GB" dirty="0"/>
              <a:t>Exam </a:t>
            </a:r>
            <a:r>
              <a:rPr lang="en-GB" dirty="0" smtClean="0"/>
              <a:t>Board</a:t>
            </a:r>
            <a:r>
              <a:rPr lang="en-GB" dirty="0"/>
              <a:t>	</a:t>
            </a:r>
            <a:r>
              <a:rPr lang="en-GB" dirty="0" smtClean="0"/>
              <a:t> - AQA</a:t>
            </a:r>
            <a:r>
              <a:rPr lang="en-GB" dirty="0"/>
              <a:t>	</a:t>
            </a:r>
          </a:p>
          <a:p>
            <a:r>
              <a:rPr lang="en-GB" dirty="0"/>
              <a:t>Assessment	</a:t>
            </a:r>
            <a:r>
              <a:rPr lang="en-GB" dirty="0" smtClean="0"/>
              <a:t> - 50</a:t>
            </a:r>
            <a:r>
              <a:rPr lang="en-GB" dirty="0"/>
              <a:t>% written exam/ 50% NEA	</a:t>
            </a:r>
          </a:p>
          <a:p>
            <a:r>
              <a:rPr lang="en-GB" dirty="0"/>
              <a:t>No. Exams	2 x (1x2hr30min and 1x1hr30min) exams, end of Y13	</a:t>
            </a:r>
          </a:p>
          <a:p>
            <a:r>
              <a:rPr lang="en-GB" dirty="0"/>
              <a:t>NEA	In year 13 -45hrs single substantial design and make task. The portfolio should have photographs illustrating the making of the final product.	</a:t>
            </a:r>
          </a:p>
          <a:p>
            <a:r>
              <a:rPr lang="en-US" dirty="0" smtClean="0"/>
              <a:t>Y12 - Articulating </a:t>
            </a:r>
            <a:r>
              <a:rPr lang="en-US" dirty="0"/>
              <a:t>lamp (workshop based</a:t>
            </a:r>
            <a:r>
              <a:rPr lang="en-US" dirty="0" smtClean="0"/>
              <a:t>) and Childs Chair </a:t>
            </a:r>
            <a:r>
              <a:rPr lang="en-US" dirty="0"/>
              <a:t>(CADCAM based)</a:t>
            </a:r>
          </a:p>
          <a:p>
            <a:r>
              <a:rPr lang="en-US" dirty="0" smtClean="0"/>
              <a:t>Begin </a:t>
            </a:r>
            <a:r>
              <a:rPr lang="en-US" dirty="0"/>
              <a:t>NEA major project </a:t>
            </a:r>
            <a:r>
              <a:rPr lang="en-US" dirty="0" smtClean="0"/>
              <a:t>in Y12 (45 </a:t>
            </a:r>
            <a:r>
              <a:rPr lang="en-US" dirty="0"/>
              <a:t>x A3 pages max)</a:t>
            </a:r>
            <a:endParaRPr lang="en-GB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A768066-8A68-44DF-ABCA-2E9E74AED1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31723" y="723106"/>
            <a:ext cx="967582" cy="96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4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20" y="206505"/>
            <a:ext cx="10515600" cy="633251"/>
          </a:xfrm>
        </p:spPr>
        <p:txBody>
          <a:bodyPr>
            <a:normAutofit/>
          </a:bodyPr>
          <a:lstStyle/>
          <a:p>
            <a:r>
              <a:rPr lang="en-US" sz="2400" dirty="0"/>
              <a:t>What can I do now?</a:t>
            </a:r>
            <a:endParaRPr lang="en-GB" sz="2400" dirty="0"/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13018" t="18510" r="13657" b="6070"/>
          <a:stretch/>
        </p:blipFill>
        <p:spPr bwMode="auto">
          <a:xfrm>
            <a:off x="586720" y="681136"/>
            <a:ext cx="10767080" cy="5912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3778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3755" t="16268" r="14565" b="807"/>
          <a:stretch/>
        </p:blipFill>
        <p:spPr bwMode="auto">
          <a:xfrm>
            <a:off x="615820" y="149290"/>
            <a:ext cx="11206066" cy="63541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58050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914" t="17458" r="18218" b="5370"/>
          <a:stretch/>
        </p:blipFill>
        <p:spPr bwMode="auto">
          <a:xfrm>
            <a:off x="438539" y="606490"/>
            <a:ext cx="11000792" cy="61395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62851" y="1662545"/>
            <a:ext cx="3042458" cy="11637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8993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346B198A856D4FB25E416D6E1C2E36" ma:contentTypeVersion="6" ma:contentTypeDescription="Create a new document." ma:contentTypeScope="" ma:versionID="2741c3092cef02174941604742758d31">
  <xsd:schema xmlns:xsd="http://www.w3.org/2001/XMLSchema" xmlns:xs="http://www.w3.org/2001/XMLSchema" xmlns:p="http://schemas.microsoft.com/office/2006/metadata/properties" xmlns:ns2="84e5bd45-aa1f-4834-9bde-6b181bc0be1a" xmlns:ns3="f7f47ff7-a26b-4774-bc7b-0269bc59d9fa" targetNamespace="http://schemas.microsoft.com/office/2006/metadata/properties" ma:root="true" ma:fieldsID="3672064bc5c7a138eba7c4cd479dfce0" ns2:_="" ns3:_="">
    <xsd:import namespace="84e5bd45-aa1f-4834-9bde-6b181bc0be1a"/>
    <xsd:import namespace="f7f47ff7-a26b-4774-bc7b-0269bc59d9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e5bd45-aa1f-4834-9bde-6b181bc0be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f47ff7-a26b-4774-bc7b-0269bc59d9f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2F456FD-3CF2-4B26-A45D-7BB87165052E}">
  <ds:schemaRefs>
    <ds:schemaRef ds:uri="http://purl.org/dc/dcmitype/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84e5bd45-aa1f-4834-9bde-6b181bc0be1a"/>
    <ds:schemaRef ds:uri="http://schemas.openxmlformats.org/package/2006/metadata/core-properties"/>
    <ds:schemaRef ds:uri="f7f47ff7-a26b-4774-bc7b-0269bc59d9fa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3049499-0178-4A94-8652-915649830E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e5bd45-aa1f-4834-9bde-6b181bc0be1a"/>
    <ds:schemaRef ds:uri="f7f47ff7-a26b-4774-bc7b-0269bc59d9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1E8B40F-D093-41AB-B685-BBCC899B7F2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177</Words>
  <Application>Microsoft Office PowerPoint</Application>
  <PresentationFormat>Widescreen</PresentationFormat>
  <Paragraphs>33</Paragraphs>
  <Slides>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Y12 Induction Day 2023</vt:lpstr>
      <vt:lpstr>Assessment</vt:lpstr>
      <vt:lpstr>Course Structure</vt:lpstr>
      <vt:lpstr>What can I do now?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Y12 Induction Day 2020</dc:title>
  <dc:creator>Mrs S Ward</dc:creator>
  <cp:lastModifiedBy>Mrs S L Wilson (LSST)</cp:lastModifiedBy>
  <cp:revision>12</cp:revision>
  <dcterms:created xsi:type="dcterms:W3CDTF">2020-06-02T18:31:35Z</dcterms:created>
  <dcterms:modified xsi:type="dcterms:W3CDTF">2023-06-21T11:08:57Z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0x0101000A346B198A856D4FB25E416D6E1C2E36</vt:lpwstr>
  </property>
</Properties>
</file>