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01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73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91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30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92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8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01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98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2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6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40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886E38-DC97-4A9D-9FD7-169B92FDBF7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73F11A-55F6-40FE-9308-FF9EBE930E6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944" y="-329050"/>
            <a:ext cx="2264205" cy="134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8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Level 3 Information Technology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Y12 preparatory Tasks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583" y="758952"/>
            <a:ext cx="44386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Social Media?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Name </a:t>
            </a:r>
            <a:r>
              <a:rPr lang="en-GB" dirty="0"/>
              <a:t>as many </a:t>
            </a:r>
            <a:r>
              <a:rPr lang="en-GB" dirty="0" smtClean="0"/>
              <a:t>Social </a:t>
            </a:r>
            <a:r>
              <a:rPr lang="en-GB" dirty="0"/>
              <a:t>M</a:t>
            </a:r>
            <a:r>
              <a:rPr lang="en-GB" dirty="0" smtClean="0"/>
              <a:t>edia </a:t>
            </a:r>
            <a:r>
              <a:rPr lang="en-GB" dirty="0"/>
              <a:t>systems as you can (Can you get 10? - collate all the logos)</a:t>
            </a:r>
            <a:endParaRPr lang="en-GB" sz="32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are their characteristics/ features  - </a:t>
            </a:r>
            <a:r>
              <a:rPr lang="en-GB" dirty="0" smtClean="0"/>
              <a:t>e.g. </a:t>
            </a:r>
            <a:r>
              <a:rPr lang="en-GB" dirty="0"/>
              <a:t>- what can </a:t>
            </a:r>
            <a:r>
              <a:rPr lang="en-GB" dirty="0" smtClean="0"/>
              <a:t>you 'do on them‘? (Show </a:t>
            </a:r>
            <a:r>
              <a:rPr lang="en-GB" dirty="0"/>
              <a:t>pictures of as many features/ tools </a:t>
            </a:r>
            <a:r>
              <a:rPr lang="en-GB" dirty="0" smtClean="0"/>
              <a:t>on, for example, FB </a:t>
            </a:r>
            <a:r>
              <a:rPr lang="en-GB" dirty="0"/>
              <a:t>and </a:t>
            </a:r>
            <a:r>
              <a:rPr lang="en-GB" dirty="0" err="1" smtClean="0"/>
              <a:t>Insta</a:t>
            </a:r>
            <a:r>
              <a:rPr lang="en-GB" dirty="0" smtClean="0"/>
              <a:t>.)</a:t>
            </a:r>
            <a:endParaRPr lang="en-GB" sz="32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Why </a:t>
            </a:r>
            <a:r>
              <a:rPr lang="en-GB" dirty="0"/>
              <a:t>are they so popular? </a:t>
            </a:r>
            <a:r>
              <a:rPr lang="en-GB" dirty="0" smtClean="0"/>
              <a:t>(5 </a:t>
            </a:r>
            <a:r>
              <a:rPr lang="en-GB" dirty="0"/>
              <a:t>reasons)</a:t>
            </a:r>
            <a:endParaRPr lang="en-GB" sz="32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Why </a:t>
            </a:r>
            <a:r>
              <a:rPr lang="en-GB" dirty="0"/>
              <a:t>do new features get added regularly?</a:t>
            </a:r>
            <a:endParaRPr lang="en-GB" sz="32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How </a:t>
            </a:r>
            <a:r>
              <a:rPr lang="en-GB" dirty="0"/>
              <a:t>can </a:t>
            </a:r>
            <a:r>
              <a:rPr lang="en-GB" dirty="0" smtClean="0"/>
              <a:t>Social </a:t>
            </a:r>
            <a:r>
              <a:rPr lang="en-GB" dirty="0"/>
              <a:t>M</a:t>
            </a:r>
            <a:r>
              <a:rPr lang="en-GB" dirty="0" smtClean="0"/>
              <a:t>edia </a:t>
            </a:r>
            <a:r>
              <a:rPr lang="en-GB" dirty="0"/>
              <a:t>sites </a:t>
            </a:r>
            <a:r>
              <a:rPr lang="en-GB" dirty="0" smtClean="0"/>
              <a:t>be </a:t>
            </a:r>
            <a:r>
              <a:rPr lang="en-GB" dirty="0"/>
              <a:t>used to promote and advertise </a:t>
            </a:r>
            <a:r>
              <a:rPr lang="en-GB" dirty="0" smtClean="0"/>
              <a:t>products and services?</a:t>
            </a:r>
            <a:endParaRPr lang="en-GB" sz="32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risks are </a:t>
            </a:r>
            <a:r>
              <a:rPr lang="en-GB"/>
              <a:t>there </a:t>
            </a:r>
            <a:r>
              <a:rPr lang="en-GB" smtClean="0"/>
              <a:t>in </a:t>
            </a:r>
            <a:r>
              <a:rPr lang="en-GB"/>
              <a:t>using </a:t>
            </a:r>
            <a:r>
              <a:rPr lang="en-GB" smtClean="0"/>
              <a:t>Social </a:t>
            </a:r>
            <a:r>
              <a:rPr lang="en-GB" dirty="0"/>
              <a:t>M</a:t>
            </a:r>
            <a:r>
              <a:rPr lang="en-GB" smtClean="0"/>
              <a:t>edia </a:t>
            </a:r>
            <a:r>
              <a:rPr lang="en-GB" dirty="0"/>
              <a:t>to both companies and </a:t>
            </a:r>
            <a:r>
              <a:rPr lang="en-GB" dirty="0" smtClean="0"/>
              <a:t>individuals?</a:t>
            </a:r>
            <a:endParaRPr lang="en-GB" sz="3200" dirty="0"/>
          </a:p>
          <a:p>
            <a:pPr marL="201168" lvl="1" indent="0">
              <a:buNone/>
            </a:pPr>
            <a:endParaRPr lang="en-GB" b="1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3704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9AAE4A2B5BC4296B4577ECD77BCFC" ma:contentTypeVersion="4" ma:contentTypeDescription="Create a new document." ma:contentTypeScope="" ma:versionID="6eed0a0b1948d461fef44afd0a72ccf8">
  <xsd:schema xmlns:xsd="http://www.w3.org/2001/XMLSchema" xmlns:xs="http://www.w3.org/2001/XMLSchema" xmlns:p="http://schemas.microsoft.com/office/2006/metadata/properties" xmlns:ns2="fcb99e63-0799-4702-a11c-82f5e458e2c9" targetNamespace="http://schemas.microsoft.com/office/2006/metadata/properties" ma:root="true" ma:fieldsID="86498f3865702d26ea01129a783fbc97" ns2:_="">
    <xsd:import namespace="fcb99e63-0799-4702-a11c-82f5e458e2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99e63-0799-4702-a11c-82f5e458e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FCA32B-70A2-4CC0-9E76-6736B0E6DE8F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fcb99e63-0799-4702-a11c-82f5e458e2c9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223E5A2-B656-4C3F-B84A-E54F995696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94D666-E9B3-4444-AF41-F5E33F112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b99e63-0799-4702-a11c-82f5e458e2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473</TotalTime>
  <Words>36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Level 3 Information Technology</vt:lpstr>
      <vt:lpstr>What is Social Media?</vt:lpstr>
    </vt:vector>
  </TitlesOfParts>
  <Company>The Priory Federation of Academies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Creating Systems to Manage Information</dc:title>
  <dc:creator>Mr N Millward</dc:creator>
  <cp:lastModifiedBy>Joanna Oldham</cp:lastModifiedBy>
  <cp:revision>47</cp:revision>
  <dcterms:created xsi:type="dcterms:W3CDTF">2016-07-06T10:45:59Z</dcterms:created>
  <dcterms:modified xsi:type="dcterms:W3CDTF">2020-05-12T10:44:49Z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0x0101009E09AAE4A2B5BC4296B4577ECD77BCFC</vt:lpwstr>
  </property>
</Properties>
</file>